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3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6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8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3DABE-969D-4748-AB94-CE3999F408C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9A7AB-6392-49B3-BAA9-0C0EC41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46776"/>
              </p:ext>
            </p:extLst>
          </p:nvPr>
        </p:nvGraphicFramePr>
        <p:xfrm>
          <a:off x="2032000" y="719666"/>
          <a:ext cx="8127999" cy="276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43340099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041587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21232526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7537216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4176687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6633785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105647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75612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68660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729493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40012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Trial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Both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TSS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Eps_q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Eps_TSS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</a:t>
                      </a:r>
                      <a:r>
                        <a:rPr lang="en-US" sz="1200" dirty="0" err="1" smtClean="0"/>
                        <a:t>var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TSS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TSS </a:t>
                      </a:r>
                      <a:r>
                        <a:rPr lang="en-US" sz="1200" dirty="0" err="1" smtClean="0"/>
                        <a:t>var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TSS remain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5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 / 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0.0902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0.0732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69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0.422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0.0756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0.0407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2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 / 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 / 2.5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0.641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0.139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0.101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75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 / 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7.5 / 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0.0842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0.0602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1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 / 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12.5 / 20?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0.0573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0.0348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9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 / 2.5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 / 20?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0.0675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0.0494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2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0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756" r="2138"/>
          <a:stretch/>
        </p:blipFill>
        <p:spPr>
          <a:xfrm>
            <a:off x="86262" y="642038"/>
            <a:ext cx="3295291" cy="566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8682" r="2961"/>
          <a:stretch/>
        </p:blipFill>
        <p:spPr>
          <a:xfrm>
            <a:off x="3364299" y="642038"/>
            <a:ext cx="2794958" cy="561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9131" r="2730"/>
          <a:stretch/>
        </p:blipFill>
        <p:spPr>
          <a:xfrm>
            <a:off x="6150631" y="642038"/>
            <a:ext cx="2786333" cy="560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8306"/>
          <a:stretch/>
        </p:blipFill>
        <p:spPr>
          <a:xfrm>
            <a:off x="8911086" y="633412"/>
            <a:ext cx="3002352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6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B, 21, 5, 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84" y="4114800"/>
            <a:ext cx="8899016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18" y="2057400"/>
            <a:ext cx="8847982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968" y="0"/>
            <a:ext cx="884903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B, 21, 5, 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81" y="4114800"/>
            <a:ext cx="887231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61" y="2057400"/>
            <a:ext cx="8896739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338" y="0"/>
            <a:ext cx="886766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85" y="4114800"/>
            <a:ext cx="8899015" cy="2743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56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A, 20, 5, 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4" y="2057400"/>
            <a:ext cx="8797636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16" y="0"/>
            <a:ext cx="89435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5" y="4114800"/>
            <a:ext cx="8869835" cy="2743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B, 21, 5,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72" y="2057400"/>
            <a:ext cx="8823728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16" y="0"/>
            <a:ext cx="89435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23" y="4114800"/>
            <a:ext cx="8878077" cy="2743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C, 10, 3,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275" y="2057400"/>
            <a:ext cx="882272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59" y="0"/>
            <a:ext cx="89177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6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D, 13, 3, 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28" y="4114800"/>
            <a:ext cx="8884972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1" y="2057400"/>
            <a:ext cx="888852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59" y="0"/>
            <a:ext cx="89177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4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E, 15, 3, 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03" y="4114800"/>
            <a:ext cx="8903697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89" y="2057400"/>
            <a:ext cx="8833011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59" y="0"/>
            <a:ext cx="89177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F, 7, 2, 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03" y="4114800"/>
            <a:ext cx="8903697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75" y="2057400"/>
            <a:ext cx="882172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28" y="0"/>
            <a:ext cx="88849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0980"/>
          <a:stretch/>
        </p:blipFill>
        <p:spPr>
          <a:xfrm>
            <a:off x="233198" y="639073"/>
            <a:ext cx="3445852" cy="561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60" r="81629"/>
          <a:stretch/>
        </p:blipFill>
        <p:spPr>
          <a:xfrm>
            <a:off x="3648942" y="656325"/>
            <a:ext cx="2822331" cy="554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61" r="81692"/>
          <a:stretch/>
        </p:blipFill>
        <p:spPr>
          <a:xfrm>
            <a:off x="6423913" y="630447"/>
            <a:ext cx="2813539" cy="5591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13" r="80592"/>
          <a:stretch/>
        </p:blipFill>
        <p:spPr>
          <a:xfrm>
            <a:off x="9220200" y="633412"/>
            <a:ext cx="2971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086"/>
          <a:stretch/>
        </p:blipFill>
        <p:spPr>
          <a:xfrm>
            <a:off x="-105016" y="502489"/>
            <a:ext cx="3500438" cy="566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604" r="52920"/>
          <a:stretch/>
        </p:blipFill>
        <p:spPr>
          <a:xfrm>
            <a:off x="3390174" y="498359"/>
            <a:ext cx="2803586" cy="561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948" r="52912"/>
          <a:stretch/>
        </p:blipFill>
        <p:spPr>
          <a:xfrm>
            <a:off x="6176511" y="502489"/>
            <a:ext cx="2786332" cy="560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752" r="52356"/>
          <a:stretch/>
        </p:blipFill>
        <p:spPr>
          <a:xfrm>
            <a:off x="8971472" y="493863"/>
            <a:ext cx="2872596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175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Troutman, Sara</dc:creator>
  <cp:lastModifiedBy>Troutman, Sara</cp:lastModifiedBy>
  <cp:revision>9</cp:revision>
  <dcterms:created xsi:type="dcterms:W3CDTF">2019-03-07T20:48:18Z</dcterms:created>
  <dcterms:modified xsi:type="dcterms:W3CDTF">2019-03-07T22:24:51Z</dcterms:modified>
</cp:coreProperties>
</file>